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</p:sldMasterIdLst>
  <p:notesMasterIdLst>
    <p:notesMasterId r:id="rId13"/>
  </p:notesMasterIdLst>
  <p:sldIdLst>
    <p:sldId id="256" r:id="rId5"/>
    <p:sldId id="258" r:id="rId6"/>
    <p:sldId id="259" r:id="rId7"/>
    <p:sldId id="260" r:id="rId8"/>
    <p:sldId id="271" r:id="rId9"/>
    <p:sldId id="269" r:id="rId10"/>
    <p:sldId id="267" r:id="rId11"/>
    <p:sldId id="272" r:id="rId12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338A"/>
    <a:srgbClr val="F4EE00"/>
    <a:srgbClr val="CCD0DA"/>
    <a:srgbClr val="C9CDD9"/>
    <a:srgbClr val="CCD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9937" autoAdjust="0"/>
  </p:normalViewPr>
  <p:slideViewPr>
    <p:cSldViewPr snapToGrid="0">
      <p:cViewPr varScale="1">
        <p:scale>
          <a:sx n="46" d="100"/>
          <a:sy n="46" d="100"/>
        </p:scale>
        <p:origin x="1444" y="4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112" d="100"/>
          <a:sy n="112" d="100"/>
        </p:scale>
        <p:origin x="244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20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9.png"/><Relationship Id="rId1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476550-549D-4D06-833D-5FAB56E9AF0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34A013D-6AB4-4E9E-8864-9D2D7362DBB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4000" b="1" dirty="0">
              <a:solidFill>
                <a:schemeClr val="bg1"/>
              </a:solidFill>
            </a:rPr>
            <a:t>Job searching</a:t>
          </a:r>
        </a:p>
      </dgm:t>
    </dgm:pt>
    <dgm:pt modelId="{272876C0-5890-4DD9-9861-3F10ED34452C}" type="parTrans" cxnId="{EFC27B81-5ED8-4063-8E7A-DEAC6608A69F}">
      <dgm:prSet/>
      <dgm:spPr/>
      <dgm:t>
        <a:bodyPr/>
        <a:lstStyle/>
        <a:p>
          <a:pPr algn="l"/>
          <a:endParaRPr lang="en-US" sz="4000" b="1">
            <a:solidFill>
              <a:schemeClr val="bg1"/>
            </a:solidFill>
          </a:endParaRPr>
        </a:p>
      </dgm:t>
    </dgm:pt>
    <dgm:pt modelId="{4A2AA68C-69AF-4608-B43C-0838C1709F58}" type="sibTrans" cxnId="{EFC27B81-5ED8-4063-8E7A-DEAC6608A69F}">
      <dgm:prSet/>
      <dgm:spPr/>
      <dgm:t>
        <a:bodyPr/>
        <a:lstStyle/>
        <a:p>
          <a:pPr>
            <a:lnSpc>
              <a:spcPct val="100000"/>
            </a:lnSpc>
          </a:pPr>
          <a:endParaRPr lang="en-US" b="1">
            <a:solidFill>
              <a:schemeClr val="bg1"/>
            </a:solidFill>
          </a:endParaRPr>
        </a:p>
      </dgm:t>
    </dgm:pt>
    <dgm:pt modelId="{9805D563-881D-4CA1-8826-5E28AD8922B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4000" b="1" dirty="0">
              <a:solidFill>
                <a:schemeClr val="bg1"/>
              </a:solidFill>
            </a:rPr>
            <a:t>Resumes</a:t>
          </a:r>
          <a:endParaRPr lang="en-US" sz="2400" b="1" dirty="0">
            <a:solidFill>
              <a:schemeClr val="bg1"/>
            </a:solidFill>
          </a:endParaRPr>
        </a:p>
      </dgm:t>
    </dgm:pt>
    <dgm:pt modelId="{1B17AA20-35C4-4201-AD35-21DA2F719079}" type="parTrans" cxnId="{E6F04367-8D0A-425E-B661-7DFF7B95D083}">
      <dgm:prSet/>
      <dgm:spPr/>
      <dgm:t>
        <a:bodyPr/>
        <a:lstStyle/>
        <a:p>
          <a:pPr algn="l"/>
          <a:endParaRPr lang="en-US" sz="4000" b="1">
            <a:solidFill>
              <a:schemeClr val="bg1"/>
            </a:solidFill>
          </a:endParaRPr>
        </a:p>
      </dgm:t>
    </dgm:pt>
    <dgm:pt modelId="{462BC3E5-297C-4A85-83BE-3C44E16506DE}" type="sibTrans" cxnId="{E6F04367-8D0A-425E-B661-7DFF7B95D083}">
      <dgm:prSet/>
      <dgm:spPr/>
      <dgm:t>
        <a:bodyPr/>
        <a:lstStyle/>
        <a:p>
          <a:pPr>
            <a:lnSpc>
              <a:spcPct val="100000"/>
            </a:lnSpc>
          </a:pPr>
          <a:endParaRPr lang="en-US" b="1">
            <a:solidFill>
              <a:schemeClr val="bg1"/>
            </a:solidFill>
          </a:endParaRPr>
        </a:p>
      </dgm:t>
    </dgm:pt>
    <dgm:pt modelId="{E31BCB40-1A57-47D9-AC66-AF445FE4B79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4000" b="1" dirty="0">
              <a:solidFill>
                <a:schemeClr val="bg1"/>
              </a:solidFill>
            </a:rPr>
            <a:t>Cover letters</a:t>
          </a:r>
        </a:p>
      </dgm:t>
    </dgm:pt>
    <dgm:pt modelId="{5AA74F7D-576C-4F03-AC6F-B45A9A458DCD}" type="parTrans" cxnId="{FDC2EF8D-A7CE-47A5-8AA7-7F68EAFEBD27}">
      <dgm:prSet/>
      <dgm:spPr/>
      <dgm:t>
        <a:bodyPr/>
        <a:lstStyle/>
        <a:p>
          <a:pPr algn="l"/>
          <a:endParaRPr lang="en-US" sz="4000" b="1">
            <a:solidFill>
              <a:schemeClr val="bg1"/>
            </a:solidFill>
          </a:endParaRPr>
        </a:p>
      </dgm:t>
    </dgm:pt>
    <dgm:pt modelId="{1B6F7429-D739-458B-BCC6-6C6A3DEA3404}" type="sibTrans" cxnId="{FDC2EF8D-A7CE-47A5-8AA7-7F68EAFEBD27}">
      <dgm:prSet/>
      <dgm:spPr/>
      <dgm:t>
        <a:bodyPr/>
        <a:lstStyle/>
        <a:p>
          <a:pPr>
            <a:lnSpc>
              <a:spcPct val="100000"/>
            </a:lnSpc>
          </a:pPr>
          <a:endParaRPr lang="en-US" b="1">
            <a:solidFill>
              <a:schemeClr val="bg1"/>
            </a:solidFill>
          </a:endParaRPr>
        </a:p>
      </dgm:t>
    </dgm:pt>
    <dgm:pt modelId="{7CEF4D87-723A-4F7C-BF25-8F05FFAF206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4000" b="1" dirty="0">
              <a:solidFill>
                <a:schemeClr val="bg1"/>
              </a:solidFill>
            </a:rPr>
            <a:t>Interviewing</a:t>
          </a:r>
        </a:p>
      </dgm:t>
    </dgm:pt>
    <dgm:pt modelId="{AE5F5AF0-A6CF-45F8-8D7B-B687769EDEC4}" type="parTrans" cxnId="{EF2FEAFA-9F60-4EF6-BF8E-F7D1D84778F4}">
      <dgm:prSet/>
      <dgm:spPr/>
      <dgm:t>
        <a:bodyPr/>
        <a:lstStyle/>
        <a:p>
          <a:pPr algn="l"/>
          <a:endParaRPr lang="en-US" sz="4000" b="1">
            <a:solidFill>
              <a:schemeClr val="bg1"/>
            </a:solidFill>
          </a:endParaRPr>
        </a:p>
      </dgm:t>
    </dgm:pt>
    <dgm:pt modelId="{7C55E7AA-05FD-4AAB-BCBB-9BF2532312B6}" type="sibTrans" cxnId="{EF2FEAFA-9F60-4EF6-BF8E-F7D1D84778F4}">
      <dgm:prSet/>
      <dgm:spPr/>
      <dgm:t>
        <a:bodyPr/>
        <a:lstStyle/>
        <a:p>
          <a:pPr>
            <a:lnSpc>
              <a:spcPct val="100000"/>
            </a:lnSpc>
          </a:pPr>
          <a:endParaRPr lang="en-US" b="1">
            <a:solidFill>
              <a:schemeClr val="bg1"/>
            </a:solidFill>
          </a:endParaRPr>
        </a:p>
      </dgm:t>
    </dgm:pt>
    <dgm:pt modelId="{7B2CE7E6-2E9B-48E7-B855-1827DB79F50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4000" b="1" dirty="0">
              <a:solidFill>
                <a:schemeClr val="bg1"/>
              </a:solidFill>
            </a:rPr>
            <a:t>Work experience</a:t>
          </a:r>
        </a:p>
      </dgm:t>
    </dgm:pt>
    <dgm:pt modelId="{0D034802-360C-4F60-AB85-2A2BB53CCDED}" type="parTrans" cxnId="{9733CB80-7D06-48F9-87CE-71C280233687}">
      <dgm:prSet/>
      <dgm:spPr/>
      <dgm:t>
        <a:bodyPr/>
        <a:lstStyle/>
        <a:p>
          <a:pPr algn="l"/>
          <a:endParaRPr lang="en-US" sz="4000" b="1">
            <a:solidFill>
              <a:schemeClr val="bg1"/>
            </a:solidFill>
          </a:endParaRPr>
        </a:p>
      </dgm:t>
    </dgm:pt>
    <dgm:pt modelId="{4123AFCF-7D98-4682-93E7-BED59073DB75}" type="sibTrans" cxnId="{9733CB80-7D06-48F9-87CE-71C280233687}">
      <dgm:prSet/>
      <dgm:spPr/>
      <dgm:t>
        <a:bodyPr/>
        <a:lstStyle/>
        <a:p>
          <a:pPr>
            <a:lnSpc>
              <a:spcPct val="100000"/>
            </a:lnSpc>
          </a:pPr>
          <a:endParaRPr lang="en-US" b="1">
            <a:solidFill>
              <a:schemeClr val="bg1"/>
            </a:solidFill>
          </a:endParaRPr>
        </a:p>
      </dgm:t>
    </dgm:pt>
    <dgm:pt modelId="{9A87E826-5FD6-4F66-AB78-158CD0B5485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4000" b="1" dirty="0">
              <a:solidFill>
                <a:schemeClr val="bg1"/>
              </a:solidFill>
            </a:rPr>
            <a:t>Training &amp; certifications</a:t>
          </a:r>
        </a:p>
      </dgm:t>
    </dgm:pt>
    <dgm:pt modelId="{666617F5-20C0-4329-9F0B-64D14EE91499}" type="parTrans" cxnId="{1CF7AA39-7D76-4E3F-BE55-5FC5DC7E5FED}">
      <dgm:prSet/>
      <dgm:spPr/>
      <dgm:t>
        <a:bodyPr/>
        <a:lstStyle/>
        <a:p>
          <a:pPr algn="l"/>
          <a:endParaRPr lang="en-US" sz="4000" b="1">
            <a:solidFill>
              <a:schemeClr val="bg1"/>
            </a:solidFill>
          </a:endParaRPr>
        </a:p>
      </dgm:t>
    </dgm:pt>
    <dgm:pt modelId="{1D470AF1-5EFB-48C2-A119-97D4DA63ED05}" type="sibTrans" cxnId="{1CF7AA39-7D76-4E3F-BE55-5FC5DC7E5FED}">
      <dgm:prSet/>
      <dgm:spPr/>
      <dgm:t>
        <a:bodyPr/>
        <a:lstStyle/>
        <a:p>
          <a:pPr>
            <a:lnSpc>
              <a:spcPct val="100000"/>
            </a:lnSpc>
          </a:pPr>
          <a:endParaRPr lang="en-US" b="1">
            <a:solidFill>
              <a:schemeClr val="bg1"/>
            </a:solidFill>
          </a:endParaRPr>
        </a:p>
      </dgm:t>
    </dgm:pt>
    <dgm:pt modelId="{E8692AA5-5D9B-4C5C-A5C6-A90D05B4D44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4000" b="1" dirty="0">
              <a:solidFill>
                <a:schemeClr val="bg1"/>
              </a:solidFill>
            </a:rPr>
            <a:t>And much more!</a:t>
          </a:r>
        </a:p>
      </dgm:t>
    </dgm:pt>
    <dgm:pt modelId="{97481FED-3BE4-4460-8C3D-A3A3F0FB860C}" type="parTrans" cxnId="{21751973-B600-41DD-B7D1-3CB60A9F89E3}">
      <dgm:prSet/>
      <dgm:spPr/>
      <dgm:t>
        <a:bodyPr/>
        <a:lstStyle/>
        <a:p>
          <a:pPr algn="l"/>
          <a:endParaRPr lang="en-US" sz="4000" b="1">
            <a:solidFill>
              <a:schemeClr val="bg1"/>
            </a:solidFill>
          </a:endParaRPr>
        </a:p>
      </dgm:t>
    </dgm:pt>
    <dgm:pt modelId="{0FB684FF-071E-4B7D-9BD1-FFD2375FF798}" type="sibTrans" cxnId="{21751973-B600-41DD-B7D1-3CB60A9F89E3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B5B10BE2-BB99-402B-840D-89FE03E02245}" type="pres">
      <dgm:prSet presAssocID="{51476550-549D-4D06-833D-5FAB56E9AF09}" presName="root" presStyleCnt="0">
        <dgm:presLayoutVars>
          <dgm:dir/>
          <dgm:resizeHandles val="exact"/>
        </dgm:presLayoutVars>
      </dgm:prSet>
      <dgm:spPr/>
    </dgm:pt>
    <dgm:pt modelId="{D4651514-F695-4A60-A4DA-FBD8A1541A57}" type="pres">
      <dgm:prSet presAssocID="{51476550-549D-4D06-833D-5FAB56E9AF09}" presName="container" presStyleCnt="0">
        <dgm:presLayoutVars>
          <dgm:dir/>
          <dgm:resizeHandles val="exact"/>
        </dgm:presLayoutVars>
      </dgm:prSet>
      <dgm:spPr/>
    </dgm:pt>
    <dgm:pt modelId="{96776D71-01C8-4C23-8859-A9CEDCC6EFC3}" type="pres">
      <dgm:prSet presAssocID="{434A013D-6AB4-4E9E-8864-9D2D7362DBB4}" presName="compNode" presStyleCnt="0"/>
      <dgm:spPr/>
    </dgm:pt>
    <dgm:pt modelId="{AA538745-9439-40C0-9324-6EE47E24C136}" type="pres">
      <dgm:prSet presAssocID="{434A013D-6AB4-4E9E-8864-9D2D7362DBB4}" presName="iconBgRect" presStyleLbl="bgShp" presStyleIdx="0" presStyleCnt="7"/>
      <dgm:spPr>
        <a:solidFill>
          <a:srgbClr val="C00000"/>
        </a:solidFill>
      </dgm:spPr>
    </dgm:pt>
    <dgm:pt modelId="{62B2658D-11A3-485A-A194-9147DEFD1BEB}" type="pres">
      <dgm:prSet presAssocID="{434A013D-6AB4-4E9E-8864-9D2D7362DBB4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arch Inventory"/>
        </a:ext>
      </dgm:extLst>
    </dgm:pt>
    <dgm:pt modelId="{F6EC4A3C-599F-4959-93F9-BF977F4BEC09}" type="pres">
      <dgm:prSet presAssocID="{434A013D-6AB4-4E9E-8864-9D2D7362DBB4}" presName="spaceRect" presStyleCnt="0"/>
      <dgm:spPr/>
    </dgm:pt>
    <dgm:pt modelId="{439DE46E-D77A-4DE7-B047-E9BF2CEA68A1}" type="pres">
      <dgm:prSet presAssocID="{434A013D-6AB4-4E9E-8864-9D2D7362DBB4}" presName="textRect" presStyleLbl="revTx" presStyleIdx="0" presStyleCnt="7">
        <dgm:presLayoutVars>
          <dgm:chMax val="1"/>
          <dgm:chPref val="1"/>
        </dgm:presLayoutVars>
      </dgm:prSet>
      <dgm:spPr/>
    </dgm:pt>
    <dgm:pt modelId="{9D43F370-C687-419B-AED4-E0B733AE4CCE}" type="pres">
      <dgm:prSet presAssocID="{4A2AA68C-69AF-4608-B43C-0838C1709F58}" presName="sibTrans" presStyleLbl="sibTrans2D1" presStyleIdx="0" presStyleCnt="0"/>
      <dgm:spPr/>
    </dgm:pt>
    <dgm:pt modelId="{2FADDA8A-D076-4978-A527-4E7F1F748239}" type="pres">
      <dgm:prSet presAssocID="{9805D563-881D-4CA1-8826-5E28AD8922B1}" presName="compNode" presStyleCnt="0"/>
      <dgm:spPr/>
    </dgm:pt>
    <dgm:pt modelId="{6B297B16-4EF9-475E-9BB4-B54046B91A6F}" type="pres">
      <dgm:prSet presAssocID="{9805D563-881D-4CA1-8826-5E28AD8922B1}" presName="iconBgRect" presStyleLbl="bgShp" presStyleIdx="1" presStyleCnt="7"/>
      <dgm:spPr>
        <a:solidFill>
          <a:srgbClr val="00B050"/>
        </a:solidFill>
      </dgm:spPr>
    </dgm:pt>
    <dgm:pt modelId="{7412AAF2-6158-4274-A303-302FC60183E5}" type="pres">
      <dgm:prSet presAssocID="{9805D563-881D-4CA1-8826-5E28AD8922B1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E05C5984-1264-4905-A262-08A570A011B6}" type="pres">
      <dgm:prSet presAssocID="{9805D563-881D-4CA1-8826-5E28AD8922B1}" presName="spaceRect" presStyleCnt="0"/>
      <dgm:spPr/>
    </dgm:pt>
    <dgm:pt modelId="{FD8A7C4D-363E-46C4-8C3F-9C99B933AB19}" type="pres">
      <dgm:prSet presAssocID="{9805D563-881D-4CA1-8826-5E28AD8922B1}" presName="textRect" presStyleLbl="revTx" presStyleIdx="1" presStyleCnt="7">
        <dgm:presLayoutVars>
          <dgm:chMax val="1"/>
          <dgm:chPref val="1"/>
        </dgm:presLayoutVars>
      </dgm:prSet>
      <dgm:spPr/>
    </dgm:pt>
    <dgm:pt modelId="{1D0FB1E0-040B-4A3F-B285-83DCE02972E4}" type="pres">
      <dgm:prSet presAssocID="{462BC3E5-297C-4A85-83BE-3C44E16506DE}" presName="sibTrans" presStyleLbl="sibTrans2D1" presStyleIdx="0" presStyleCnt="0"/>
      <dgm:spPr/>
    </dgm:pt>
    <dgm:pt modelId="{D7DBFA94-DBC3-4DEA-86BC-90839A40C8AF}" type="pres">
      <dgm:prSet presAssocID="{E31BCB40-1A57-47D9-AC66-AF445FE4B790}" presName="compNode" presStyleCnt="0"/>
      <dgm:spPr/>
    </dgm:pt>
    <dgm:pt modelId="{A79A0CB7-E0EE-4E2D-822B-16BE7EFAE5C6}" type="pres">
      <dgm:prSet presAssocID="{E31BCB40-1A57-47D9-AC66-AF445FE4B790}" presName="iconBgRect" presStyleLbl="bgShp" presStyleIdx="2" presStyleCnt="7"/>
      <dgm:spPr>
        <a:solidFill>
          <a:srgbClr val="7030A0"/>
        </a:solidFill>
      </dgm:spPr>
    </dgm:pt>
    <dgm:pt modelId="{85CDE02F-314D-4113-B9FF-07FD183D064B}" type="pres">
      <dgm:prSet presAssocID="{E31BCB40-1A57-47D9-AC66-AF445FE4B790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0F5DC6D9-63DA-474F-92F4-3991B2C66AD9}" type="pres">
      <dgm:prSet presAssocID="{E31BCB40-1A57-47D9-AC66-AF445FE4B790}" presName="spaceRect" presStyleCnt="0"/>
      <dgm:spPr/>
    </dgm:pt>
    <dgm:pt modelId="{470FCF45-BB15-45B0-A9FA-1B3284A63C85}" type="pres">
      <dgm:prSet presAssocID="{E31BCB40-1A57-47D9-AC66-AF445FE4B790}" presName="textRect" presStyleLbl="revTx" presStyleIdx="2" presStyleCnt="7">
        <dgm:presLayoutVars>
          <dgm:chMax val="1"/>
          <dgm:chPref val="1"/>
        </dgm:presLayoutVars>
      </dgm:prSet>
      <dgm:spPr/>
    </dgm:pt>
    <dgm:pt modelId="{56C1887F-6705-4790-A015-0ED16EE693C3}" type="pres">
      <dgm:prSet presAssocID="{1B6F7429-D739-458B-BCC6-6C6A3DEA3404}" presName="sibTrans" presStyleLbl="sibTrans2D1" presStyleIdx="0" presStyleCnt="0"/>
      <dgm:spPr/>
    </dgm:pt>
    <dgm:pt modelId="{0A29D854-8C96-4A9D-8BB7-486816F0F286}" type="pres">
      <dgm:prSet presAssocID="{7CEF4D87-723A-4F7C-BF25-8F05FFAF206E}" presName="compNode" presStyleCnt="0"/>
      <dgm:spPr/>
    </dgm:pt>
    <dgm:pt modelId="{1510B522-44D8-420C-B706-EB6136DE0BD3}" type="pres">
      <dgm:prSet presAssocID="{7CEF4D87-723A-4F7C-BF25-8F05FFAF206E}" presName="iconBgRect" presStyleLbl="bgShp" presStyleIdx="3" presStyleCnt="7"/>
      <dgm:spPr>
        <a:solidFill>
          <a:srgbClr val="FFC000"/>
        </a:solidFill>
      </dgm:spPr>
    </dgm:pt>
    <dgm:pt modelId="{E7449921-4FB6-4CF6-BDB2-0AE4311597D8}" type="pres">
      <dgm:prSet presAssocID="{7CEF4D87-723A-4F7C-BF25-8F05FFAF206E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8D40CDDB-4927-4FC6-917E-DED1D941496E}" type="pres">
      <dgm:prSet presAssocID="{7CEF4D87-723A-4F7C-BF25-8F05FFAF206E}" presName="spaceRect" presStyleCnt="0"/>
      <dgm:spPr/>
    </dgm:pt>
    <dgm:pt modelId="{96B1CC1B-FDDD-4C81-9324-5B5140B8B20E}" type="pres">
      <dgm:prSet presAssocID="{7CEF4D87-723A-4F7C-BF25-8F05FFAF206E}" presName="textRect" presStyleLbl="revTx" presStyleIdx="3" presStyleCnt="7">
        <dgm:presLayoutVars>
          <dgm:chMax val="1"/>
          <dgm:chPref val="1"/>
        </dgm:presLayoutVars>
      </dgm:prSet>
      <dgm:spPr/>
    </dgm:pt>
    <dgm:pt modelId="{C8A50A98-F009-4757-9AD1-B813D3B4AAE2}" type="pres">
      <dgm:prSet presAssocID="{7C55E7AA-05FD-4AAB-BCBB-9BF2532312B6}" presName="sibTrans" presStyleLbl="sibTrans2D1" presStyleIdx="0" presStyleCnt="0"/>
      <dgm:spPr/>
    </dgm:pt>
    <dgm:pt modelId="{A0154C9E-D2C5-4126-93C5-D1A43356B7B1}" type="pres">
      <dgm:prSet presAssocID="{7B2CE7E6-2E9B-48E7-B855-1827DB79F505}" presName="compNode" presStyleCnt="0"/>
      <dgm:spPr/>
    </dgm:pt>
    <dgm:pt modelId="{FEE1DB3E-6F49-47ED-9805-C6B43673EBB5}" type="pres">
      <dgm:prSet presAssocID="{7B2CE7E6-2E9B-48E7-B855-1827DB79F505}" presName="iconBgRect" presStyleLbl="bgShp" presStyleIdx="4" presStyleCnt="7"/>
      <dgm:spPr>
        <a:solidFill>
          <a:srgbClr val="0070C0"/>
        </a:solidFill>
      </dgm:spPr>
    </dgm:pt>
    <dgm:pt modelId="{DD5634AC-1092-42F0-95B4-CEFAC4B88531}" type="pres">
      <dgm:prSet presAssocID="{7B2CE7E6-2E9B-48E7-B855-1827DB79F505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B4E74EBF-9B5B-44AF-966A-72F604D8B222}" type="pres">
      <dgm:prSet presAssocID="{7B2CE7E6-2E9B-48E7-B855-1827DB79F505}" presName="spaceRect" presStyleCnt="0"/>
      <dgm:spPr/>
    </dgm:pt>
    <dgm:pt modelId="{F418F14C-0F43-4230-BF15-4D0B415AFAD6}" type="pres">
      <dgm:prSet presAssocID="{7B2CE7E6-2E9B-48E7-B855-1827DB79F505}" presName="textRect" presStyleLbl="revTx" presStyleIdx="4" presStyleCnt="7">
        <dgm:presLayoutVars>
          <dgm:chMax val="1"/>
          <dgm:chPref val="1"/>
        </dgm:presLayoutVars>
      </dgm:prSet>
      <dgm:spPr/>
    </dgm:pt>
    <dgm:pt modelId="{C6521358-6997-429F-8E34-30F4E0CA755A}" type="pres">
      <dgm:prSet presAssocID="{4123AFCF-7D98-4682-93E7-BED59073DB75}" presName="sibTrans" presStyleLbl="sibTrans2D1" presStyleIdx="0" presStyleCnt="0"/>
      <dgm:spPr/>
    </dgm:pt>
    <dgm:pt modelId="{A26A76E0-468D-4B40-96E7-90F6A18B31A3}" type="pres">
      <dgm:prSet presAssocID="{9A87E826-5FD6-4F66-AB78-158CD0B5485F}" presName="compNode" presStyleCnt="0"/>
      <dgm:spPr/>
    </dgm:pt>
    <dgm:pt modelId="{9AA8248D-A8B8-4893-B982-483D37FE033F}" type="pres">
      <dgm:prSet presAssocID="{9A87E826-5FD6-4F66-AB78-158CD0B5485F}" presName="iconBgRect" presStyleLbl="bgShp" presStyleIdx="5" presStyleCnt="7"/>
      <dgm:spPr>
        <a:solidFill>
          <a:srgbClr val="CB338A"/>
        </a:solidFill>
      </dgm:spPr>
    </dgm:pt>
    <dgm:pt modelId="{CC960667-B966-4CAB-8128-5D6F3E93A5B7}" type="pres">
      <dgm:prSet presAssocID="{9A87E826-5FD6-4F66-AB78-158CD0B5485F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46EB66CC-9AED-4997-BB40-73CA187219D0}" type="pres">
      <dgm:prSet presAssocID="{9A87E826-5FD6-4F66-AB78-158CD0B5485F}" presName="spaceRect" presStyleCnt="0"/>
      <dgm:spPr/>
    </dgm:pt>
    <dgm:pt modelId="{72F244A1-D467-425D-A7E8-3C525052178D}" type="pres">
      <dgm:prSet presAssocID="{9A87E826-5FD6-4F66-AB78-158CD0B5485F}" presName="textRect" presStyleLbl="revTx" presStyleIdx="5" presStyleCnt="7" custScaleX="139512" custScaleY="99004" custLinFactNeighborX="18118">
        <dgm:presLayoutVars>
          <dgm:chMax val="1"/>
          <dgm:chPref val="1"/>
        </dgm:presLayoutVars>
      </dgm:prSet>
      <dgm:spPr/>
    </dgm:pt>
    <dgm:pt modelId="{1E6777D2-5CFA-472F-9A93-FCB02EFC9990}" type="pres">
      <dgm:prSet presAssocID="{1D470AF1-5EFB-48C2-A119-97D4DA63ED05}" presName="sibTrans" presStyleLbl="sibTrans2D1" presStyleIdx="0" presStyleCnt="0"/>
      <dgm:spPr/>
    </dgm:pt>
    <dgm:pt modelId="{6E9D14C7-D2A4-45C4-8DCE-B5266E8C7530}" type="pres">
      <dgm:prSet presAssocID="{E8692AA5-5D9B-4C5C-A5C6-A90D05B4D445}" presName="compNode" presStyleCnt="0"/>
      <dgm:spPr/>
    </dgm:pt>
    <dgm:pt modelId="{3EC099DC-DC6A-47DD-9DDB-E1A4182BE548}" type="pres">
      <dgm:prSet presAssocID="{E8692AA5-5D9B-4C5C-A5C6-A90D05B4D445}" presName="iconBgRect" presStyleLbl="bgShp" presStyleIdx="6" presStyleCnt="7"/>
      <dgm:spPr>
        <a:solidFill>
          <a:srgbClr val="F4EE00"/>
        </a:solidFill>
      </dgm:spPr>
    </dgm:pt>
    <dgm:pt modelId="{9EFA1D13-75D2-44E8-98DC-8B36423D7317}" type="pres">
      <dgm:prSet presAssocID="{E8692AA5-5D9B-4C5C-A5C6-A90D05B4D445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 Follow"/>
        </a:ext>
      </dgm:extLst>
    </dgm:pt>
    <dgm:pt modelId="{5070388E-2566-48A0-8AEB-D3B230D5F9B1}" type="pres">
      <dgm:prSet presAssocID="{E8692AA5-5D9B-4C5C-A5C6-A90D05B4D445}" presName="spaceRect" presStyleCnt="0"/>
      <dgm:spPr/>
    </dgm:pt>
    <dgm:pt modelId="{BABADC0E-02D4-4097-B14A-DE4AFE2A3118}" type="pres">
      <dgm:prSet presAssocID="{E8692AA5-5D9B-4C5C-A5C6-A90D05B4D445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8A3E3B1C-8DC6-44FC-AB49-7C41FA99053A}" type="presOf" srcId="{7C55E7AA-05FD-4AAB-BCBB-9BF2532312B6}" destId="{C8A50A98-F009-4757-9AD1-B813D3B4AAE2}" srcOrd="0" destOrd="0" presId="urn:microsoft.com/office/officeart/2018/2/layout/IconCircleList"/>
    <dgm:cxn modelId="{8562D227-559C-47FD-BBAA-EFA87834578F}" type="presOf" srcId="{9A87E826-5FD6-4F66-AB78-158CD0B5485F}" destId="{72F244A1-D467-425D-A7E8-3C525052178D}" srcOrd="0" destOrd="0" presId="urn:microsoft.com/office/officeart/2018/2/layout/IconCircleList"/>
    <dgm:cxn modelId="{1CF7AA39-7D76-4E3F-BE55-5FC5DC7E5FED}" srcId="{51476550-549D-4D06-833D-5FAB56E9AF09}" destId="{9A87E826-5FD6-4F66-AB78-158CD0B5485F}" srcOrd="5" destOrd="0" parTransId="{666617F5-20C0-4329-9F0B-64D14EE91499}" sibTransId="{1D470AF1-5EFB-48C2-A119-97D4DA63ED05}"/>
    <dgm:cxn modelId="{AEC8895D-F726-438F-B434-29C31ACFDCD5}" type="presOf" srcId="{51476550-549D-4D06-833D-5FAB56E9AF09}" destId="{B5B10BE2-BB99-402B-840D-89FE03E02245}" srcOrd="0" destOrd="0" presId="urn:microsoft.com/office/officeart/2018/2/layout/IconCircleList"/>
    <dgm:cxn modelId="{F7BE9541-C6D1-4906-9B23-377F6C6EF3CB}" type="presOf" srcId="{1B6F7429-D739-458B-BCC6-6C6A3DEA3404}" destId="{56C1887F-6705-4790-A015-0ED16EE693C3}" srcOrd="0" destOrd="0" presId="urn:microsoft.com/office/officeart/2018/2/layout/IconCircleList"/>
    <dgm:cxn modelId="{D72FC962-5F00-438B-8A42-3DC4B37E41F7}" type="presOf" srcId="{7B2CE7E6-2E9B-48E7-B855-1827DB79F505}" destId="{F418F14C-0F43-4230-BF15-4D0B415AFAD6}" srcOrd="0" destOrd="0" presId="urn:microsoft.com/office/officeart/2018/2/layout/IconCircleList"/>
    <dgm:cxn modelId="{E6F04367-8D0A-425E-B661-7DFF7B95D083}" srcId="{51476550-549D-4D06-833D-5FAB56E9AF09}" destId="{9805D563-881D-4CA1-8826-5E28AD8922B1}" srcOrd="1" destOrd="0" parTransId="{1B17AA20-35C4-4201-AD35-21DA2F719079}" sibTransId="{462BC3E5-297C-4A85-83BE-3C44E16506DE}"/>
    <dgm:cxn modelId="{853DCD4A-57CE-4E8C-B12D-729FA7477262}" type="presOf" srcId="{E31BCB40-1A57-47D9-AC66-AF445FE4B790}" destId="{470FCF45-BB15-45B0-A9FA-1B3284A63C85}" srcOrd="0" destOrd="0" presId="urn:microsoft.com/office/officeart/2018/2/layout/IconCircleList"/>
    <dgm:cxn modelId="{21751973-B600-41DD-B7D1-3CB60A9F89E3}" srcId="{51476550-549D-4D06-833D-5FAB56E9AF09}" destId="{E8692AA5-5D9B-4C5C-A5C6-A90D05B4D445}" srcOrd="6" destOrd="0" parTransId="{97481FED-3BE4-4460-8C3D-A3A3F0FB860C}" sibTransId="{0FB684FF-071E-4B7D-9BD1-FFD2375FF798}"/>
    <dgm:cxn modelId="{9733CB80-7D06-48F9-87CE-71C280233687}" srcId="{51476550-549D-4D06-833D-5FAB56E9AF09}" destId="{7B2CE7E6-2E9B-48E7-B855-1827DB79F505}" srcOrd="4" destOrd="0" parTransId="{0D034802-360C-4F60-AB85-2A2BB53CCDED}" sibTransId="{4123AFCF-7D98-4682-93E7-BED59073DB75}"/>
    <dgm:cxn modelId="{EFC27B81-5ED8-4063-8E7A-DEAC6608A69F}" srcId="{51476550-549D-4D06-833D-5FAB56E9AF09}" destId="{434A013D-6AB4-4E9E-8864-9D2D7362DBB4}" srcOrd="0" destOrd="0" parTransId="{272876C0-5890-4DD9-9861-3F10ED34452C}" sibTransId="{4A2AA68C-69AF-4608-B43C-0838C1709F58}"/>
    <dgm:cxn modelId="{FDC2EF8D-A7CE-47A5-8AA7-7F68EAFEBD27}" srcId="{51476550-549D-4D06-833D-5FAB56E9AF09}" destId="{E31BCB40-1A57-47D9-AC66-AF445FE4B790}" srcOrd="2" destOrd="0" parTransId="{5AA74F7D-576C-4F03-AC6F-B45A9A458DCD}" sibTransId="{1B6F7429-D739-458B-BCC6-6C6A3DEA3404}"/>
    <dgm:cxn modelId="{676BEF98-B846-40FD-9E8C-350D33F0BB47}" type="presOf" srcId="{4A2AA68C-69AF-4608-B43C-0838C1709F58}" destId="{9D43F370-C687-419B-AED4-E0B733AE4CCE}" srcOrd="0" destOrd="0" presId="urn:microsoft.com/office/officeart/2018/2/layout/IconCircleList"/>
    <dgm:cxn modelId="{5E170AA6-FF10-49DD-96CD-97E6B3E2BEBD}" type="presOf" srcId="{1D470AF1-5EFB-48C2-A119-97D4DA63ED05}" destId="{1E6777D2-5CFA-472F-9A93-FCB02EFC9990}" srcOrd="0" destOrd="0" presId="urn:microsoft.com/office/officeart/2018/2/layout/IconCircleList"/>
    <dgm:cxn modelId="{95701DBD-B93D-4347-9CB1-B2208F89AD00}" type="presOf" srcId="{434A013D-6AB4-4E9E-8864-9D2D7362DBB4}" destId="{439DE46E-D77A-4DE7-B047-E9BF2CEA68A1}" srcOrd="0" destOrd="0" presId="urn:microsoft.com/office/officeart/2018/2/layout/IconCircleList"/>
    <dgm:cxn modelId="{D30ACDC4-9487-41A1-90D1-0F08B0EC753E}" type="presOf" srcId="{7CEF4D87-723A-4F7C-BF25-8F05FFAF206E}" destId="{96B1CC1B-FDDD-4C81-9324-5B5140B8B20E}" srcOrd="0" destOrd="0" presId="urn:microsoft.com/office/officeart/2018/2/layout/IconCircleList"/>
    <dgm:cxn modelId="{3F54C3CA-ECD6-4943-8342-79E69C6F31C5}" type="presOf" srcId="{462BC3E5-297C-4A85-83BE-3C44E16506DE}" destId="{1D0FB1E0-040B-4A3F-B285-83DCE02972E4}" srcOrd="0" destOrd="0" presId="urn:microsoft.com/office/officeart/2018/2/layout/IconCircleList"/>
    <dgm:cxn modelId="{5509BACD-74B5-4DA8-BAFD-3A82C3B35A49}" type="presOf" srcId="{9805D563-881D-4CA1-8826-5E28AD8922B1}" destId="{FD8A7C4D-363E-46C4-8C3F-9C99B933AB19}" srcOrd="0" destOrd="0" presId="urn:microsoft.com/office/officeart/2018/2/layout/IconCircleList"/>
    <dgm:cxn modelId="{536F55ED-F1DC-4863-B59A-B8E3C6130822}" type="presOf" srcId="{4123AFCF-7D98-4682-93E7-BED59073DB75}" destId="{C6521358-6997-429F-8E34-30F4E0CA755A}" srcOrd="0" destOrd="0" presId="urn:microsoft.com/office/officeart/2018/2/layout/IconCircleList"/>
    <dgm:cxn modelId="{00AF2AF3-EFE3-4352-A912-94C3E3C24A15}" type="presOf" srcId="{E8692AA5-5D9B-4C5C-A5C6-A90D05B4D445}" destId="{BABADC0E-02D4-4097-B14A-DE4AFE2A3118}" srcOrd="0" destOrd="0" presId="urn:microsoft.com/office/officeart/2018/2/layout/IconCircleList"/>
    <dgm:cxn modelId="{EF2FEAFA-9F60-4EF6-BF8E-F7D1D84778F4}" srcId="{51476550-549D-4D06-833D-5FAB56E9AF09}" destId="{7CEF4D87-723A-4F7C-BF25-8F05FFAF206E}" srcOrd="3" destOrd="0" parTransId="{AE5F5AF0-A6CF-45F8-8D7B-B687769EDEC4}" sibTransId="{7C55E7AA-05FD-4AAB-BCBB-9BF2532312B6}"/>
    <dgm:cxn modelId="{9421DC30-5B25-4D40-A865-ABEA28C71598}" type="presParOf" srcId="{B5B10BE2-BB99-402B-840D-89FE03E02245}" destId="{D4651514-F695-4A60-A4DA-FBD8A1541A57}" srcOrd="0" destOrd="0" presId="urn:microsoft.com/office/officeart/2018/2/layout/IconCircleList"/>
    <dgm:cxn modelId="{63E16BD5-E353-47D8-95C8-AA14CFBB5057}" type="presParOf" srcId="{D4651514-F695-4A60-A4DA-FBD8A1541A57}" destId="{96776D71-01C8-4C23-8859-A9CEDCC6EFC3}" srcOrd="0" destOrd="0" presId="urn:microsoft.com/office/officeart/2018/2/layout/IconCircleList"/>
    <dgm:cxn modelId="{B718C348-4CAE-471F-A0DD-7DD2E4E722A2}" type="presParOf" srcId="{96776D71-01C8-4C23-8859-A9CEDCC6EFC3}" destId="{AA538745-9439-40C0-9324-6EE47E24C136}" srcOrd="0" destOrd="0" presId="urn:microsoft.com/office/officeart/2018/2/layout/IconCircleList"/>
    <dgm:cxn modelId="{E49E715E-938D-481F-AF6B-E510AEEDC0E9}" type="presParOf" srcId="{96776D71-01C8-4C23-8859-A9CEDCC6EFC3}" destId="{62B2658D-11A3-485A-A194-9147DEFD1BEB}" srcOrd="1" destOrd="0" presId="urn:microsoft.com/office/officeart/2018/2/layout/IconCircleList"/>
    <dgm:cxn modelId="{6F9323C9-D9F4-434D-89D4-A0883B513FAB}" type="presParOf" srcId="{96776D71-01C8-4C23-8859-A9CEDCC6EFC3}" destId="{F6EC4A3C-599F-4959-93F9-BF977F4BEC09}" srcOrd="2" destOrd="0" presId="urn:microsoft.com/office/officeart/2018/2/layout/IconCircleList"/>
    <dgm:cxn modelId="{3F2E85CA-0011-428F-AB1D-CD1DBC934728}" type="presParOf" srcId="{96776D71-01C8-4C23-8859-A9CEDCC6EFC3}" destId="{439DE46E-D77A-4DE7-B047-E9BF2CEA68A1}" srcOrd="3" destOrd="0" presId="urn:microsoft.com/office/officeart/2018/2/layout/IconCircleList"/>
    <dgm:cxn modelId="{5B161D44-5F8E-462E-8B8A-04BA46AF1D36}" type="presParOf" srcId="{D4651514-F695-4A60-A4DA-FBD8A1541A57}" destId="{9D43F370-C687-419B-AED4-E0B733AE4CCE}" srcOrd="1" destOrd="0" presId="urn:microsoft.com/office/officeart/2018/2/layout/IconCircleList"/>
    <dgm:cxn modelId="{6DE74CAB-0373-4FE5-9CFA-C3E1B3E93D4F}" type="presParOf" srcId="{D4651514-F695-4A60-A4DA-FBD8A1541A57}" destId="{2FADDA8A-D076-4978-A527-4E7F1F748239}" srcOrd="2" destOrd="0" presId="urn:microsoft.com/office/officeart/2018/2/layout/IconCircleList"/>
    <dgm:cxn modelId="{A1D9915D-2823-4D08-A5E6-DEB96B3C139C}" type="presParOf" srcId="{2FADDA8A-D076-4978-A527-4E7F1F748239}" destId="{6B297B16-4EF9-475E-9BB4-B54046B91A6F}" srcOrd="0" destOrd="0" presId="urn:microsoft.com/office/officeart/2018/2/layout/IconCircleList"/>
    <dgm:cxn modelId="{D751F6D5-D638-440E-AB7F-39C5A5CD54E1}" type="presParOf" srcId="{2FADDA8A-D076-4978-A527-4E7F1F748239}" destId="{7412AAF2-6158-4274-A303-302FC60183E5}" srcOrd="1" destOrd="0" presId="urn:microsoft.com/office/officeart/2018/2/layout/IconCircleList"/>
    <dgm:cxn modelId="{8BA3AC29-A4A1-46DF-825F-CEEC137106FB}" type="presParOf" srcId="{2FADDA8A-D076-4978-A527-4E7F1F748239}" destId="{E05C5984-1264-4905-A262-08A570A011B6}" srcOrd="2" destOrd="0" presId="urn:microsoft.com/office/officeart/2018/2/layout/IconCircleList"/>
    <dgm:cxn modelId="{1BE8B0DA-1076-4D92-87CE-90DD543FEDF0}" type="presParOf" srcId="{2FADDA8A-D076-4978-A527-4E7F1F748239}" destId="{FD8A7C4D-363E-46C4-8C3F-9C99B933AB19}" srcOrd="3" destOrd="0" presId="urn:microsoft.com/office/officeart/2018/2/layout/IconCircleList"/>
    <dgm:cxn modelId="{9C8C2C33-0905-4068-81F1-9815E1958CB2}" type="presParOf" srcId="{D4651514-F695-4A60-A4DA-FBD8A1541A57}" destId="{1D0FB1E0-040B-4A3F-B285-83DCE02972E4}" srcOrd="3" destOrd="0" presId="urn:microsoft.com/office/officeart/2018/2/layout/IconCircleList"/>
    <dgm:cxn modelId="{8D5ED655-E8A8-4252-8E33-C23F71E09607}" type="presParOf" srcId="{D4651514-F695-4A60-A4DA-FBD8A1541A57}" destId="{D7DBFA94-DBC3-4DEA-86BC-90839A40C8AF}" srcOrd="4" destOrd="0" presId="urn:microsoft.com/office/officeart/2018/2/layout/IconCircleList"/>
    <dgm:cxn modelId="{B765A802-14CC-44BB-8C56-3C3B31E74C0E}" type="presParOf" srcId="{D7DBFA94-DBC3-4DEA-86BC-90839A40C8AF}" destId="{A79A0CB7-E0EE-4E2D-822B-16BE7EFAE5C6}" srcOrd="0" destOrd="0" presId="urn:microsoft.com/office/officeart/2018/2/layout/IconCircleList"/>
    <dgm:cxn modelId="{8337FDD1-C952-4264-B34B-0CF800FFA607}" type="presParOf" srcId="{D7DBFA94-DBC3-4DEA-86BC-90839A40C8AF}" destId="{85CDE02F-314D-4113-B9FF-07FD183D064B}" srcOrd="1" destOrd="0" presId="urn:microsoft.com/office/officeart/2018/2/layout/IconCircleList"/>
    <dgm:cxn modelId="{B0395738-E0FD-4078-97FE-978B1AA767A5}" type="presParOf" srcId="{D7DBFA94-DBC3-4DEA-86BC-90839A40C8AF}" destId="{0F5DC6D9-63DA-474F-92F4-3991B2C66AD9}" srcOrd="2" destOrd="0" presId="urn:microsoft.com/office/officeart/2018/2/layout/IconCircleList"/>
    <dgm:cxn modelId="{BB80CEB1-EB5C-44BA-BB11-D089D4EF6B34}" type="presParOf" srcId="{D7DBFA94-DBC3-4DEA-86BC-90839A40C8AF}" destId="{470FCF45-BB15-45B0-A9FA-1B3284A63C85}" srcOrd="3" destOrd="0" presId="urn:microsoft.com/office/officeart/2018/2/layout/IconCircleList"/>
    <dgm:cxn modelId="{C21C537F-1FB1-406C-8BF7-7DB3DD1EAEDB}" type="presParOf" srcId="{D4651514-F695-4A60-A4DA-FBD8A1541A57}" destId="{56C1887F-6705-4790-A015-0ED16EE693C3}" srcOrd="5" destOrd="0" presId="urn:microsoft.com/office/officeart/2018/2/layout/IconCircleList"/>
    <dgm:cxn modelId="{921F49C6-8EA1-4016-BCCB-3EF6E41A02BE}" type="presParOf" srcId="{D4651514-F695-4A60-A4DA-FBD8A1541A57}" destId="{0A29D854-8C96-4A9D-8BB7-486816F0F286}" srcOrd="6" destOrd="0" presId="urn:microsoft.com/office/officeart/2018/2/layout/IconCircleList"/>
    <dgm:cxn modelId="{AC20C61F-1140-47FA-AA7D-BB6EFB742E23}" type="presParOf" srcId="{0A29D854-8C96-4A9D-8BB7-486816F0F286}" destId="{1510B522-44D8-420C-B706-EB6136DE0BD3}" srcOrd="0" destOrd="0" presId="urn:microsoft.com/office/officeart/2018/2/layout/IconCircleList"/>
    <dgm:cxn modelId="{ED779536-57CF-4FD9-A9FF-C389C7599797}" type="presParOf" srcId="{0A29D854-8C96-4A9D-8BB7-486816F0F286}" destId="{E7449921-4FB6-4CF6-BDB2-0AE4311597D8}" srcOrd="1" destOrd="0" presId="urn:microsoft.com/office/officeart/2018/2/layout/IconCircleList"/>
    <dgm:cxn modelId="{7D8CDED8-AC06-444B-AEBD-353A7998821A}" type="presParOf" srcId="{0A29D854-8C96-4A9D-8BB7-486816F0F286}" destId="{8D40CDDB-4927-4FC6-917E-DED1D941496E}" srcOrd="2" destOrd="0" presId="urn:microsoft.com/office/officeart/2018/2/layout/IconCircleList"/>
    <dgm:cxn modelId="{83A95DF6-ED04-4BAC-AF8E-6F9192295AD2}" type="presParOf" srcId="{0A29D854-8C96-4A9D-8BB7-486816F0F286}" destId="{96B1CC1B-FDDD-4C81-9324-5B5140B8B20E}" srcOrd="3" destOrd="0" presId="urn:microsoft.com/office/officeart/2018/2/layout/IconCircleList"/>
    <dgm:cxn modelId="{A2DE49BC-F0D5-4FB2-9E52-33625646E4DC}" type="presParOf" srcId="{D4651514-F695-4A60-A4DA-FBD8A1541A57}" destId="{C8A50A98-F009-4757-9AD1-B813D3B4AAE2}" srcOrd="7" destOrd="0" presId="urn:microsoft.com/office/officeart/2018/2/layout/IconCircleList"/>
    <dgm:cxn modelId="{843016FE-9F01-4C6E-863E-159A5EB2246E}" type="presParOf" srcId="{D4651514-F695-4A60-A4DA-FBD8A1541A57}" destId="{A0154C9E-D2C5-4126-93C5-D1A43356B7B1}" srcOrd="8" destOrd="0" presId="urn:microsoft.com/office/officeart/2018/2/layout/IconCircleList"/>
    <dgm:cxn modelId="{A20EFC51-20E4-42BD-870C-DCD6DAF2C899}" type="presParOf" srcId="{A0154C9E-D2C5-4126-93C5-D1A43356B7B1}" destId="{FEE1DB3E-6F49-47ED-9805-C6B43673EBB5}" srcOrd="0" destOrd="0" presId="urn:microsoft.com/office/officeart/2018/2/layout/IconCircleList"/>
    <dgm:cxn modelId="{BF21D312-9579-43F8-BD73-6D5CA1979D72}" type="presParOf" srcId="{A0154C9E-D2C5-4126-93C5-D1A43356B7B1}" destId="{DD5634AC-1092-42F0-95B4-CEFAC4B88531}" srcOrd="1" destOrd="0" presId="urn:microsoft.com/office/officeart/2018/2/layout/IconCircleList"/>
    <dgm:cxn modelId="{9A4E08FA-D4EC-4DE1-9E04-E4A90ECC0757}" type="presParOf" srcId="{A0154C9E-D2C5-4126-93C5-D1A43356B7B1}" destId="{B4E74EBF-9B5B-44AF-966A-72F604D8B222}" srcOrd="2" destOrd="0" presId="urn:microsoft.com/office/officeart/2018/2/layout/IconCircleList"/>
    <dgm:cxn modelId="{A88E4FAD-0F45-47FC-AB28-BACD4E7C92E0}" type="presParOf" srcId="{A0154C9E-D2C5-4126-93C5-D1A43356B7B1}" destId="{F418F14C-0F43-4230-BF15-4D0B415AFAD6}" srcOrd="3" destOrd="0" presId="urn:microsoft.com/office/officeart/2018/2/layout/IconCircleList"/>
    <dgm:cxn modelId="{2E1E6938-D9D5-4367-95E9-263B70AA4B73}" type="presParOf" srcId="{D4651514-F695-4A60-A4DA-FBD8A1541A57}" destId="{C6521358-6997-429F-8E34-30F4E0CA755A}" srcOrd="9" destOrd="0" presId="urn:microsoft.com/office/officeart/2018/2/layout/IconCircleList"/>
    <dgm:cxn modelId="{A252C631-AAC7-4442-8C91-820A166E2F94}" type="presParOf" srcId="{D4651514-F695-4A60-A4DA-FBD8A1541A57}" destId="{A26A76E0-468D-4B40-96E7-90F6A18B31A3}" srcOrd="10" destOrd="0" presId="urn:microsoft.com/office/officeart/2018/2/layout/IconCircleList"/>
    <dgm:cxn modelId="{C4DD7F02-8385-41BB-886C-18978BA974F0}" type="presParOf" srcId="{A26A76E0-468D-4B40-96E7-90F6A18B31A3}" destId="{9AA8248D-A8B8-4893-B982-483D37FE033F}" srcOrd="0" destOrd="0" presId="urn:microsoft.com/office/officeart/2018/2/layout/IconCircleList"/>
    <dgm:cxn modelId="{5233B70E-14F0-4B1D-9B5D-3A810EFCF9DE}" type="presParOf" srcId="{A26A76E0-468D-4B40-96E7-90F6A18B31A3}" destId="{CC960667-B966-4CAB-8128-5D6F3E93A5B7}" srcOrd="1" destOrd="0" presId="urn:microsoft.com/office/officeart/2018/2/layout/IconCircleList"/>
    <dgm:cxn modelId="{E94B1E4A-F5A4-48BC-8768-3CE3FD1AEAE9}" type="presParOf" srcId="{A26A76E0-468D-4B40-96E7-90F6A18B31A3}" destId="{46EB66CC-9AED-4997-BB40-73CA187219D0}" srcOrd="2" destOrd="0" presId="urn:microsoft.com/office/officeart/2018/2/layout/IconCircleList"/>
    <dgm:cxn modelId="{E1466571-B262-4E1E-9CEA-2038C8AFF01F}" type="presParOf" srcId="{A26A76E0-468D-4B40-96E7-90F6A18B31A3}" destId="{72F244A1-D467-425D-A7E8-3C525052178D}" srcOrd="3" destOrd="0" presId="urn:microsoft.com/office/officeart/2018/2/layout/IconCircleList"/>
    <dgm:cxn modelId="{853EE537-55B3-45DA-890A-38CB6EE8CD2B}" type="presParOf" srcId="{D4651514-F695-4A60-A4DA-FBD8A1541A57}" destId="{1E6777D2-5CFA-472F-9A93-FCB02EFC9990}" srcOrd="11" destOrd="0" presId="urn:microsoft.com/office/officeart/2018/2/layout/IconCircleList"/>
    <dgm:cxn modelId="{92E12627-7DDF-4DB5-8177-35736D56324A}" type="presParOf" srcId="{D4651514-F695-4A60-A4DA-FBD8A1541A57}" destId="{6E9D14C7-D2A4-45C4-8DCE-B5266E8C7530}" srcOrd="12" destOrd="0" presId="urn:microsoft.com/office/officeart/2018/2/layout/IconCircleList"/>
    <dgm:cxn modelId="{D2CDE7D8-1FE9-4730-BB0E-279C3EF1DB98}" type="presParOf" srcId="{6E9D14C7-D2A4-45C4-8DCE-B5266E8C7530}" destId="{3EC099DC-DC6A-47DD-9DDB-E1A4182BE548}" srcOrd="0" destOrd="0" presId="urn:microsoft.com/office/officeart/2018/2/layout/IconCircleList"/>
    <dgm:cxn modelId="{CE2F7015-90C5-409C-A5F9-22C462D19D8C}" type="presParOf" srcId="{6E9D14C7-D2A4-45C4-8DCE-B5266E8C7530}" destId="{9EFA1D13-75D2-44E8-98DC-8B36423D7317}" srcOrd="1" destOrd="0" presId="urn:microsoft.com/office/officeart/2018/2/layout/IconCircleList"/>
    <dgm:cxn modelId="{53E11C8E-34E8-44CA-933F-F37C7E0C7E93}" type="presParOf" srcId="{6E9D14C7-D2A4-45C4-8DCE-B5266E8C7530}" destId="{5070388E-2566-48A0-8AEB-D3B230D5F9B1}" srcOrd="2" destOrd="0" presId="urn:microsoft.com/office/officeart/2018/2/layout/IconCircleList"/>
    <dgm:cxn modelId="{E37F38A7-7B2C-488D-84A9-A23EEBBD161B}" type="presParOf" srcId="{6E9D14C7-D2A4-45C4-8DCE-B5266E8C7530}" destId="{BABADC0E-02D4-4097-B14A-DE4AFE2A3118}" srcOrd="3" destOrd="0" presId="urn:microsoft.com/office/officeart/2018/2/layout/IconCircle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38745-9439-40C0-9324-6EE47E24C136}">
      <dsp:nvSpPr>
        <dsp:cNvPr id="0" name=""/>
        <dsp:cNvSpPr/>
      </dsp:nvSpPr>
      <dsp:spPr>
        <a:xfrm>
          <a:off x="334956" y="121814"/>
          <a:ext cx="952919" cy="952919"/>
        </a:xfrm>
        <a:prstGeom prst="ellipse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B2658D-11A3-485A-A194-9147DEFD1BEB}">
      <dsp:nvSpPr>
        <dsp:cNvPr id="0" name=""/>
        <dsp:cNvSpPr/>
      </dsp:nvSpPr>
      <dsp:spPr>
        <a:xfrm>
          <a:off x="535069" y="321927"/>
          <a:ext cx="552693" cy="5526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DE46E-D77A-4DE7-B047-E9BF2CEA68A1}">
      <dsp:nvSpPr>
        <dsp:cNvPr id="0" name=""/>
        <dsp:cNvSpPr/>
      </dsp:nvSpPr>
      <dsp:spPr>
        <a:xfrm>
          <a:off x="1492073" y="121814"/>
          <a:ext cx="2246167" cy="952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bg1"/>
              </a:solidFill>
            </a:rPr>
            <a:t>Job searching</a:t>
          </a:r>
        </a:p>
      </dsp:txBody>
      <dsp:txXfrm>
        <a:off x="1492073" y="121814"/>
        <a:ext cx="2246167" cy="952919"/>
      </dsp:txXfrm>
    </dsp:sp>
    <dsp:sp modelId="{6B297B16-4EF9-475E-9BB4-B54046B91A6F}">
      <dsp:nvSpPr>
        <dsp:cNvPr id="0" name=""/>
        <dsp:cNvSpPr/>
      </dsp:nvSpPr>
      <dsp:spPr>
        <a:xfrm>
          <a:off x="4129618" y="121814"/>
          <a:ext cx="952919" cy="952919"/>
        </a:xfrm>
        <a:prstGeom prst="ellipse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12AAF2-6158-4274-A303-302FC60183E5}">
      <dsp:nvSpPr>
        <dsp:cNvPr id="0" name=""/>
        <dsp:cNvSpPr/>
      </dsp:nvSpPr>
      <dsp:spPr>
        <a:xfrm>
          <a:off x="4329731" y="321927"/>
          <a:ext cx="552693" cy="5526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A7C4D-363E-46C4-8C3F-9C99B933AB19}">
      <dsp:nvSpPr>
        <dsp:cNvPr id="0" name=""/>
        <dsp:cNvSpPr/>
      </dsp:nvSpPr>
      <dsp:spPr>
        <a:xfrm>
          <a:off x="5286735" y="121814"/>
          <a:ext cx="2246167" cy="952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bg1"/>
              </a:solidFill>
            </a:rPr>
            <a:t>Resumes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5286735" y="121814"/>
        <a:ext cx="2246167" cy="952919"/>
      </dsp:txXfrm>
    </dsp:sp>
    <dsp:sp modelId="{A79A0CB7-E0EE-4E2D-822B-16BE7EFAE5C6}">
      <dsp:nvSpPr>
        <dsp:cNvPr id="0" name=""/>
        <dsp:cNvSpPr/>
      </dsp:nvSpPr>
      <dsp:spPr>
        <a:xfrm>
          <a:off x="7924280" y="121814"/>
          <a:ext cx="952919" cy="952919"/>
        </a:xfrm>
        <a:prstGeom prst="ellipse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CDE02F-314D-4113-B9FF-07FD183D064B}">
      <dsp:nvSpPr>
        <dsp:cNvPr id="0" name=""/>
        <dsp:cNvSpPr/>
      </dsp:nvSpPr>
      <dsp:spPr>
        <a:xfrm>
          <a:off x="8124394" y="321927"/>
          <a:ext cx="552693" cy="5526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FCF45-BB15-45B0-A9FA-1B3284A63C85}">
      <dsp:nvSpPr>
        <dsp:cNvPr id="0" name=""/>
        <dsp:cNvSpPr/>
      </dsp:nvSpPr>
      <dsp:spPr>
        <a:xfrm>
          <a:off x="9081397" y="121814"/>
          <a:ext cx="2246167" cy="952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bg1"/>
              </a:solidFill>
            </a:rPr>
            <a:t>Cover letters</a:t>
          </a:r>
        </a:p>
      </dsp:txBody>
      <dsp:txXfrm>
        <a:off x="9081397" y="121814"/>
        <a:ext cx="2246167" cy="952919"/>
      </dsp:txXfrm>
    </dsp:sp>
    <dsp:sp modelId="{1510B522-44D8-420C-B706-EB6136DE0BD3}">
      <dsp:nvSpPr>
        <dsp:cNvPr id="0" name=""/>
        <dsp:cNvSpPr/>
      </dsp:nvSpPr>
      <dsp:spPr>
        <a:xfrm>
          <a:off x="334956" y="1873834"/>
          <a:ext cx="952919" cy="952919"/>
        </a:xfrm>
        <a:prstGeom prst="ellipse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49921-4FB6-4CF6-BDB2-0AE4311597D8}">
      <dsp:nvSpPr>
        <dsp:cNvPr id="0" name=""/>
        <dsp:cNvSpPr/>
      </dsp:nvSpPr>
      <dsp:spPr>
        <a:xfrm>
          <a:off x="535069" y="2073947"/>
          <a:ext cx="552693" cy="5526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1CC1B-FDDD-4C81-9324-5B5140B8B20E}">
      <dsp:nvSpPr>
        <dsp:cNvPr id="0" name=""/>
        <dsp:cNvSpPr/>
      </dsp:nvSpPr>
      <dsp:spPr>
        <a:xfrm>
          <a:off x="1492073" y="1873834"/>
          <a:ext cx="2246167" cy="952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bg1"/>
              </a:solidFill>
            </a:rPr>
            <a:t>Interviewing</a:t>
          </a:r>
        </a:p>
      </dsp:txBody>
      <dsp:txXfrm>
        <a:off x="1492073" y="1873834"/>
        <a:ext cx="2246167" cy="952919"/>
      </dsp:txXfrm>
    </dsp:sp>
    <dsp:sp modelId="{FEE1DB3E-6F49-47ED-9805-C6B43673EBB5}">
      <dsp:nvSpPr>
        <dsp:cNvPr id="0" name=""/>
        <dsp:cNvSpPr/>
      </dsp:nvSpPr>
      <dsp:spPr>
        <a:xfrm>
          <a:off x="4129618" y="1873834"/>
          <a:ext cx="952919" cy="952919"/>
        </a:xfrm>
        <a:prstGeom prst="ellipse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5634AC-1092-42F0-95B4-CEFAC4B88531}">
      <dsp:nvSpPr>
        <dsp:cNvPr id="0" name=""/>
        <dsp:cNvSpPr/>
      </dsp:nvSpPr>
      <dsp:spPr>
        <a:xfrm>
          <a:off x="4329731" y="2073947"/>
          <a:ext cx="552693" cy="55269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18F14C-0F43-4230-BF15-4D0B415AFAD6}">
      <dsp:nvSpPr>
        <dsp:cNvPr id="0" name=""/>
        <dsp:cNvSpPr/>
      </dsp:nvSpPr>
      <dsp:spPr>
        <a:xfrm>
          <a:off x="5286735" y="1873834"/>
          <a:ext cx="2246167" cy="952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bg1"/>
              </a:solidFill>
            </a:rPr>
            <a:t>Work experience</a:t>
          </a:r>
        </a:p>
      </dsp:txBody>
      <dsp:txXfrm>
        <a:off x="5286735" y="1873834"/>
        <a:ext cx="2246167" cy="952919"/>
      </dsp:txXfrm>
    </dsp:sp>
    <dsp:sp modelId="{9AA8248D-A8B8-4893-B982-483D37FE033F}">
      <dsp:nvSpPr>
        <dsp:cNvPr id="0" name=""/>
        <dsp:cNvSpPr/>
      </dsp:nvSpPr>
      <dsp:spPr>
        <a:xfrm>
          <a:off x="7924280" y="1873834"/>
          <a:ext cx="952919" cy="952919"/>
        </a:xfrm>
        <a:prstGeom prst="ellipse">
          <a:avLst/>
        </a:prstGeom>
        <a:solidFill>
          <a:srgbClr val="CB338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960667-B966-4CAB-8128-5D6F3E93A5B7}">
      <dsp:nvSpPr>
        <dsp:cNvPr id="0" name=""/>
        <dsp:cNvSpPr/>
      </dsp:nvSpPr>
      <dsp:spPr>
        <a:xfrm>
          <a:off x="8124394" y="2073947"/>
          <a:ext cx="552693" cy="55269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F244A1-D467-425D-A7E8-3C525052178D}">
      <dsp:nvSpPr>
        <dsp:cNvPr id="0" name=""/>
        <dsp:cNvSpPr/>
      </dsp:nvSpPr>
      <dsp:spPr>
        <a:xfrm>
          <a:off x="8972601" y="1878579"/>
          <a:ext cx="3133673" cy="943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bg1"/>
              </a:solidFill>
            </a:rPr>
            <a:t>Training &amp; certifications</a:t>
          </a:r>
        </a:p>
      </dsp:txBody>
      <dsp:txXfrm>
        <a:off x="8972601" y="1878579"/>
        <a:ext cx="3133673" cy="943428"/>
      </dsp:txXfrm>
    </dsp:sp>
    <dsp:sp modelId="{3EC099DC-DC6A-47DD-9DDB-E1A4182BE548}">
      <dsp:nvSpPr>
        <dsp:cNvPr id="0" name=""/>
        <dsp:cNvSpPr/>
      </dsp:nvSpPr>
      <dsp:spPr>
        <a:xfrm>
          <a:off x="334956" y="3625853"/>
          <a:ext cx="952919" cy="952919"/>
        </a:xfrm>
        <a:prstGeom prst="ellipse">
          <a:avLst/>
        </a:prstGeom>
        <a:solidFill>
          <a:srgbClr val="F4EE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FA1D13-75D2-44E8-98DC-8B36423D7317}">
      <dsp:nvSpPr>
        <dsp:cNvPr id="0" name=""/>
        <dsp:cNvSpPr/>
      </dsp:nvSpPr>
      <dsp:spPr>
        <a:xfrm>
          <a:off x="535069" y="3825966"/>
          <a:ext cx="552693" cy="552693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ADC0E-02D4-4097-B14A-DE4AFE2A3118}">
      <dsp:nvSpPr>
        <dsp:cNvPr id="0" name=""/>
        <dsp:cNvSpPr/>
      </dsp:nvSpPr>
      <dsp:spPr>
        <a:xfrm>
          <a:off x="1492073" y="3625853"/>
          <a:ext cx="2246167" cy="952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bg1"/>
              </a:solidFill>
            </a:rPr>
            <a:t>And much more!</a:t>
          </a:r>
        </a:p>
      </dsp:txBody>
      <dsp:txXfrm>
        <a:off x="1492073" y="3625853"/>
        <a:ext cx="2246167" cy="952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56E55C-065E-4AD7-B489-19F6A44F3702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6462" y="98675"/>
            <a:ext cx="7023476" cy="395203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6220" y="4153256"/>
            <a:ext cx="8921809" cy="275846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23920CE-2F06-47D8-BDEF-40B6ED7A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51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5063" y="98425"/>
            <a:ext cx="7026275" cy="3952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920CE-2F06-47D8-BDEF-40B6ED7AD2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82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5063" y="98425"/>
            <a:ext cx="7026275" cy="3952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920CE-2F06-47D8-BDEF-40B6ED7AD2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55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5063" y="98425"/>
            <a:ext cx="7026275" cy="3952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920CE-2F06-47D8-BDEF-40B6ED7AD2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68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5063" y="98425"/>
            <a:ext cx="7026275" cy="3952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920CE-2F06-47D8-BDEF-40B6ED7AD2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93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5063" y="98425"/>
            <a:ext cx="7026275" cy="3952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920CE-2F06-47D8-BDEF-40B6ED7AD2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71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5063" y="98425"/>
            <a:ext cx="7026275" cy="3952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920CE-2F06-47D8-BDEF-40B6ED7AD2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02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5063" y="98425"/>
            <a:ext cx="7026275" cy="3952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920CE-2F06-47D8-BDEF-40B6ED7AD2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49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5063" y="98425"/>
            <a:ext cx="7026275" cy="3952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920CE-2F06-47D8-BDEF-40B6ED7AD2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C54F-8D8F-4574-9DA1-C3F3FEC6067C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63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89EB-5EA5-4040-A87A-3C69B42DEDEC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08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0AFB-7CC6-4F59-9B2C-B501DA4B03F8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3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0BD0-C2B3-4CAD-B802-B86EE03991E6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4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A7B9-8B66-48A6-9270-74DD0EEF7486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4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A4EB-10F6-4E5E-B90C-B81E8A3DB32F}" type="datetime1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24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B3CA-3FFB-4BAB-A6A5-9E7D2B44C166}" type="datetime1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5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EB3F7-9609-44F4-B8B7-50E862A6739B}" type="datetime1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7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F24F-5CBE-4582-B5E1-49EEFF949EBE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29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9DD6-1844-4A3B-87AA-1E6CF7300239}" type="datetime1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63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4229-043D-4CB6-B7FE-826E012CBFE5}" type="datetime1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3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627CC-40B6-4846-8E81-5023CECE1BBD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6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704" r:id="rId5"/>
    <p:sldLayoutId id="2147483698" r:id="rId6"/>
    <p:sldLayoutId id="2147483699" r:id="rId7"/>
    <p:sldLayoutId id="2147483700" r:id="rId8"/>
    <p:sldLayoutId id="2147483703" r:id="rId9"/>
    <p:sldLayoutId id="2147483701" r:id="rId10"/>
    <p:sldLayoutId id="2147483702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mmunities.qld.gov.a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en/photo/138612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xhere.com/en/photo/95147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yndseywilson@edsisolutions.com" TargetMode="External"/><Relationship Id="rId4" Type="http://schemas.openxmlformats.org/officeDocument/2006/relationships/hyperlink" Target="http://bibliote4nyj-gopak.blogspot.com/2015/06/blog-post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xhere.com/en/photo/158634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ngall.com/thank-you-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AB49F6A9-6CF2-40D8-824C-6377FE0C0D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3796" r="-1" b="11913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6EFDB3-6F6C-4A1F-A7F3-51183F33A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51488"/>
            <a:ext cx="12188929" cy="3063240"/>
          </a:xfrm>
        </p:spPr>
        <p:txBody>
          <a:bodyPr>
            <a:noAutofit/>
          </a:bodyPr>
          <a:lstStyle/>
          <a:p>
            <a:pPr algn="ctr"/>
            <a:r>
              <a:rPr lang="en-US" sz="11500" dirty="0"/>
              <a:t>PA CareerLink® </a:t>
            </a:r>
            <a:br>
              <a:rPr lang="en-US" sz="11500" dirty="0"/>
            </a:br>
            <a:r>
              <a:rPr lang="en-US" sz="11500" dirty="0"/>
              <a:t>Youth programs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99EFB0-FCEE-4298-98B6-FB036BB93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76" y="4551550"/>
            <a:ext cx="10515600" cy="14883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9600" dirty="0"/>
              <a:t>Info Session</a:t>
            </a: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FCDA4-0982-47B2-850D-549B1661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30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A8448-7188-4CFE-81EB-2D7A7B27D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Pa CareerLink®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5F57D-895D-4771-B321-58675695E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3" y="5537657"/>
            <a:ext cx="12053454" cy="1384995"/>
          </a:xfr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1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To enhance our community by providing all individuals and employers universal access to integrated employment, lifelong career development, training, and related services.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D7DB2-97C0-49FF-B7F1-A83B4D761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16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9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F48071-1E73-412F-9484-10CB8270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83" y="640080"/>
            <a:ext cx="4728117" cy="2631058"/>
          </a:xfrm>
        </p:spPr>
        <p:txBody>
          <a:bodyPr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8800" b="1" dirty="0">
                <a:solidFill>
                  <a:schemeClr val="bg1"/>
                </a:solidFill>
              </a:rPr>
              <a:t>About youth programming…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4F146-AA08-4B8B-8D4D-7B34859D1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928" y="2852845"/>
            <a:ext cx="6328041" cy="3385510"/>
          </a:xfrm>
          <a:solidFill>
            <a:schemeClr val="accent3">
              <a:lumMod val="50000"/>
              <a:alpha val="84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workforce development program offering career readiness and supportive services to ages 14 to 24, through one-on-one case management and group workshops.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C11E2-198D-44F3-B4B8-55E8A787A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11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5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FA7F5-09E8-47F6-B82D-3DBC5286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361"/>
            <a:ext cx="10515600" cy="1477328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We can help with…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F0CB36CA-68FA-4944-8072-5197584BFB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163779"/>
              </p:ext>
            </p:extLst>
          </p:nvPr>
        </p:nvGraphicFramePr>
        <p:xfrm>
          <a:off x="41338" y="1690688"/>
          <a:ext cx="12106275" cy="4700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5E7F87-DB0A-49CA-9955-5876FF8BA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64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7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664BD-7965-4732-B7D9-F23BDF60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413"/>
            <a:ext cx="12192000" cy="857068"/>
          </a:xfrm>
        </p:spPr>
        <p:txBody>
          <a:bodyPr>
            <a:noAutofit/>
          </a:bodyPr>
          <a:lstStyle/>
          <a:p>
            <a:pPr algn="ctr"/>
            <a:r>
              <a:rPr lang="en-US" sz="8000" dirty="0"/>
              <a:t>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015AC-A858-4CDA-9066-AD387AD7A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971" y="1046481"/>
            <a:ext cx="5921829" cy="5902959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Workshops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Career Exploration &amp; High Priority Occupations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Time Management &amp; Goal Setting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Resume Writing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Cover Letters, Job Applications, &amp; References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Networking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Interview Prep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Mock Interviews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Job Retention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Financial Literacy</a:t>
            </a:r>
          </a:p>
          <a:p>
            <a:r>
              <a:rPr lang="en-US" b="1" dirty="0"/>
              <a:t>On-The-Job Training (OJT)</a:t>
            </a:r>
          </a:p>
          <a:p>
            <a:pPr marL="457200" lvl="1" indent="0">
              <a:buNone/>
            </a:pP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BC3EA-BEF3-43DB-B6FD-B02BE34D7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46482"/>
            <a:ext cx="5921828" cy="590295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Learning Information Technology Paid Work Experience</a:t>
            </a:r>
          </a:p>
          <a:p>
            <a:r>
              <a:rPr lang="en-US" b="1" dirty="0"/>
              <a:t>Healthcare Paid Work Experience</a:t>
            </a:r>
          </a:p>
          <a:p>
            <a:r>
              <a:rPr lang="en-US" b="1" dirty="0"/>
              <a:t>Career Exploration Summer Camp</a:t>
            </a:r>
          </a:p>
          <a:p>
            <a:r>
              <a:rPr lang="en-US" b="1" dirty="0"/>
              <a:t>Virtual Career Exploration Sessions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PennDOT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Independent Electrical Contractors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err="1"/>
              <a:t>TreeHouse</a:t>
            </a:r>
            <a:r>
              <a:rPr lang="en-US" b="1" dirty="0"/>
              <a:t> Foods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Red Lion Controls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First Quality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HB McClure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DCNR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556D8-76B6-427B-84BC-9ED12F98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77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1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80EEC-ABE3-4551-B833-EAC5FB8C0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32658"/>
            <a:ext cx="10515600" cy="1654629"/>
          </a:xfrm>
        </p:spPr>
        <p:txBody>
          <a:bodyPr anchor="t">
            <a:noAutofit/>
          </a:bodyPr>
          <a:lstStyle/>
          <a:p>
            <a:pPr algn="ctr"/>
            <a:r>
              <a:rPr lang="en-US" sz="1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20762-1747-4AF8-8DB7-D2A80A505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38400"/>
            <a:ext cx="12192000" cy="350519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8800" b="1" dirty="0"/>
              <a:t>Connect with our Outreach Specialists!</a:t>
            </a:r>
          </a:p>
          <a:p>
            <a:pPr marL="0" indent="0" algn="ctr">
              <a:buNone/>
            </a:pPr>
            <a:r>
              <a:rPr lang="en-US" sz="8800" b="1" dirty="0"/>
              <a:t>Lyndsey Wilson – Outreach Specialist for Juniata County</a:t>
            </a:r>
          </a:p>
          <a:p>
            <a:pPr marL="0" indent="0" algn="ctr">
              <a:buNone/>
            </a:pPr>
            <a:r>
              <a:rPr lang="en-US" sz="8800" b="1" dirty="0">
                <a:hlinkClick r:id="rId5"/>
              </a:rPr>
              <a:t>lyndseywilson@edsisolutions.com</a:t>
            </a:r>
            <a:endParaRPr lang="en-US" sz="8800" b="1" dirty="0"/>
          </a:p>
          <a:p>
            <a:pPr marL="0" indent="0" algn="ctr">
              <a:buNone/>
            </a:pPr>
            <a:r>
              <a:rPr lang="en-US" sz="8800" b="1" dirty="0"/>
              <a:t>717-596-0572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9852D-AF67-45E8-B91C-065EABF12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52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C6261F-EAE0-4B28-8B81-AACCB8AA4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26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E0E52B-0393-48A4-BDE4-3F4F8FBB3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2852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Custom 2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C0C0C"/>
      </a:accent1>
      <a:accent2>
        <a:srgbClr val="7F7F7F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50e1280-ec72-4d1e-868c-5b4ee706421e">
      <UserInfo>
        <DisplayName>Analisa Bauhaus</DisplayName>
        <AccountId>1402</AccountId>
        <AccountType/>
      </UserInfo>
      <UserInfo>
        <DisplayName>Emily York</DisplayName>
        <AccountId>1408</AccountId>
        <AccountType/>
      </UserInfo>
      <UserInfo>
        <DisplayName>Lyndsey Wilson</DisplayName>
        <AccountId>907</AccountId>
        <AccountType/>
      </UserInfo>
      <UserInfo>
        <DisplayName>Erin Duganitz</DisplayName>
        <AccountId>461</AccountId>
        <AccountType/>
      </UserInfo>
      <UserInfo>
        <DisplayName>Troy David</DisplayName>
        <AccountId>1072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62EAF601AA664DBA16E1A2305B13B9" ma:contentTypeVersion="11" ma:contentTypeDescription="Create a new document." ma:contentTypeScope="" ma:versionID="c6a3b999d700a435bdf29739ed2ba6f9">
  <xsd:schema xmlns:xsd="http://www.w3.org/2001/XMLSchema" xmlns:xs="http://www.w3.org/2001/XMLSchema" xmlns:p="http://schemas.microsoft.com/office/2006/metadata/properties" xmlns:ns2="7ed0d42b-75b0-43b9-bfd7-e96153e07eeb" xmlns:ns3="050e1280-ec72-4d1e-868c-5b4ee706421e" targetNamespace="http://schemas.microsoft.com/office/2006/metadata/properties" ma:root="true" ma:fieldsID="830abe42ba88dc3e0e39d33a689a932a" ns2:_="" ns3:_="">
    <xsd:import namespace="7ed0d42b-75b0-43b9-bfd7-e96153e07eeb"/>
    <xsd:import namespace="050e1280-ec72-4d1e-868c-5b4ee70642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d0d42b-75b0-43b9-bfd7-e96153e07e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0e1280-ec72-4d1e-868c-5b4ee706421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9045F7-773B-4A15-90C5-1B4E25B7A745}">
  <ds:schemaRefs>
    <ds:schemaRef ds:uri="http://purl.org/dc/terms/"/>
    <ds:schemaRef ds:uri="050e1280-ec72-4d1e-868c-5b4ee706421e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5901e951-1930-481f-9d62-836700eb26a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4A14C60-B284-44F0-8215-E008FB9F5A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48D8AB-CB19-49EB-846B-8FA0BA8A66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d0d42b-75b0-43b9-bfd7-e96153e07eeb"/>
    <ds:schemaRef ds:uri="050e1280-ec72-4d1e-868c-5b4ee70642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31142</TotalTime>
  <Words>194</Words>
  <Application>Microsoft Office PowerPoint</Application>
  <PresentationFormat>Widescreen</PresentationFormat>
  <Paragraphs>58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The Hand Bold</vt:lpstr>
      <vt:lpstr>The Serif Hand Black</vt:lpstr>
      <vt:lpstr>Wingdings</vt:lpstr>
      <vt:lpstr>SketchyVTI</vt:lpstr>
      <vt:lpstr>PA CareerLink®  Youth programs</vt:lpstr>
      <vt:lpstr>Pa CareerLink® Mission</vt:lpstr>
      <vt:lpstr>About youth programming…</vt:lpstr>
      <vt:lpstr>We can help with…</vt:lpstr>
      <vt:lpstr>Initiatives</vt:lpstr>
      <vt:lpstr>What’s next?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SCPA Youth Initiative</dc:title>
  <dc:creator>Analisa Bauhaus</dc:creator>
  <cp:lastModifiedBy>Rossi Philip</cp:lastModifiedBy>
  <cp:revision>90</cp:revision>
  <cp:lastPrinted>2020-03-04T13:50:20Z</cp:lastPrinted>
  <dcterms:created xsi:type="dcterms:W3CDTF">2020-02-20T20:53:31Z</dcterms:created>
  <dcterms:modified xsi:type="dcterms:W3CDTF">2021-02-11T13:24:55Z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0x0101009862EAF601AA664DBA16E1A2305B13B9</vt:lpwstr>
  </property>
</Properties>
</file>